
<file path=[Content_Types].xml><?xml version="1.0" encoding="utf-8"?>
<Types xmlns="http://schemas.openxmlformats.org/package/2006/content-types"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x="17462500" cy="97536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12378" y="0"/>
            <a:ext cx="17693605" cy="9753600"/>
          </a:xfrm>
          <a:custGeom>
            <a:avLst/>
            <a:gdLst/>
            <a:ahLst/>
            <a:cxnLst/>
            <a:rect r="r" b="b" t="t" l="l"/>
            <a:pathLst>
              <a:path h="9753600" w="17693605">
                <a:moveTo>
                  <a:pt x="0" y="0"/>
                </a:moveTo>
                <a:lnTo>
                  <a:pt x="17693606" y="0"/>
                </a:lnTo>
                <a:lnTo>
                  <a:pt x="17693606" y="9753600"/>
                </a:lnTo>
                <a:lnTo>
                  <a:pt x="0" y="9753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4999" y="84999"/>
            <a:ext cx="1588149" cy="1588149"/>
          </a:xfrm>
          <a:custGeom>
            <a:avLst/>
            <a:gdLst/>
            <a:ahLst/>
            <a:cxnLst/>
            <a:rect r="r" b="b" t="t" l="l"/>
            <a:pathLst>
              <a:path h="1588149" w="1588149">
                <a:moveTo>
                  <a:pt x="0" y="0"/>
                </a:moveTo>
                <a:lnTo>
                  <a:pt x="1588149" y="0"/>
                </a:lnTo>
                <a:lnTo>
                  <a:pt x="1588149" y="1588149"/>
                </a:lnTo>
                <a:lnTo>
                  <a:pt x="0" y="15881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2226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885789" y="84999"/>
            <a:ext cx="1501151" cy="1501151"/>
          </a:xfrm>
          <a:custGeom>
            <a:avLst/>
            <a:gdLst/>
            <a:ahLst/>
            <a:cxnLst/>
            <a:rect r="r" b="b" t="t" l="l"/>
            <a:pathLst>
              <a:path h="1501151" w="1501151">
                <a:moveTo>
                  <a:pt x="0" y="0"/>
                </a:moveTo>
                <a:lnTo>
                  <a:pt x="1501152" y="0"/>
                </a:lnTo>
                <a:lnTo>
                  <a:pt x="1501152" y="1501151"/>
                </a:lnTo>
                <a:lnTo>
                  <a:pt x="0" y="150115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6118188" y="9291392"/>
            <a:ext cx="2926080" cy="462208"/>
            <a:chOff x="0" y="0"/>
            <a:chExt cx="812800" cy="12839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128391"/>
            </a:xfrm>
            <a:custGeom>
              <a:avLst/>
              <a:gdLst/>
              <a:ahLst/>
              <a:cxnLst/>
              <a:rect r="r" b="b" t="t" l="l"/>
              <a:pathLst>
                <a:path h="128391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128391"/>
                  </a:lnTo>
                  <a:lnTo>
                    <a:pt x="0" y="128391"/>
                  </a:lnTo>
                  <a:close/>
                </a:path>
              </a:pathLst>
            </a:custGeom>
            <a:solidFill>
              <a:srgbClr val="F3EEE8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28575"/>
              <a:ext cx="812800" cy="1569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7454781" y="8140870"/>
            <a:ext cx="2174098" cy="1274741"/>
            <a:chOff x="0" y="0"/>
            <a:chExt cx="603916" cy="35409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03916" cy="354095"/>
            </a:xfrm>
            <a:custGeom>
              <a:avLst/>
              <a:gdLst/>
              <a:ahLst/>
              <a:cxnLst/>
              <a:rect r="r" b="b" t="t" l="l"/>
              <a:pathLst>
                <a:path h="354095" w="603916">
                  <a:moveTo>
                    <a:pt x="0" y="0"/>
                  </a:moveTo>
                  <a:lnTo>
                    <a:pt x="603916" y="0"/>
                  </a:lnTo>
                  <a:lnTo>
                    <a:pt x="603916" y="354095"/>
                  </a:lnTo>
                  <a:lnTo>
                    <a:pt x="0" y="354095"/>
                  </a:lnTo>
                  <a:close/>
                </a:path>
              </a:pathLst>
            </a:custGeom>
            <a:solidFill>
              <a:srgbClr val="F3EEE8">
                <a:alpha val="75686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28575"/>
              <a:ext cx="603916" cy="3826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7475203" cy="9753600"/>
          </a:xfrm>
          <a:custGeom>
            <a:avLst/>
            <a:gdLst/>
            <a:ahLst/>
            <a:cxnLst/>
            <a:rect r="r" b="b" t="t" l="l"/>
            <a:pathLst>
              <a:path h="9753600" w="17475203">
                <a:moveTo>
                  <a:pt x="0" y="0"/>
                </a:moveTo>
                <a:lnTo>
                  <a:pt x="17475203" y="0"/>
                </a:lnTo>
                <a:lnTo>
                  <a:pt x="17475203" y="9753600"/>
                </a:lnTo>
                <a:lnTo>
                  <a:pt x="0" y="9753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6012163" y="9443014"/>
            <a:ext cx="2926080" cy="462208"/>
            <a:chOff x="0" y="0"/>
            <a:chExt cx="812800" cy="12839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128391"/>
            </a:xfrm>
            <a:custGeom>
              <a:avLst/>
              <a:gdLst/>
              <a:ahLst/>
              <a:cxnLst/>
              <a:rect r="r" b="b" t="t" l="l"/>
              <a:pathLst>
                <a:path h="128391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128391"/>
                  </a:lnTo>
                  <a:lnTo>
                    <a:pt x="0" y="128391"/>
                  </a:lnTo>
                  <a:close/>
                </a:path>
              </a:pathLst>
            </a:custGeom>
            <a:solidFill>
              <a:srgbClr val="F3EEE8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812800" cy="1569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7475203" cy="9753600"/>
          </a:xfrm>
          <a:custGeom>
            <a:avLst/>
            <a:gdLst/>
            <a:ahLst/>
            <a:cxnLst/>
            <a:rect r="r" b="b" t="t" l="l"/>
            <a:pathLst>
              <a:path h="9753600" w="17475203">
                <a:moveTo>
                  <a:pt x="0" y="0"/>
                </a:moveTo>
                <a:lnTo>
                  <a:pt x="17475203" y="0"/>
                </a:lnTo>
                <a:lnTo>
                  <a:pt x="17475203" y="9753600"/>
                </a:lnTo>
                <a:lnTo>
                  <a:pt x="0" y="9753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5848452" y="9291392"/>
            <a:ext cx="2926080" cy="462208"/>
            <a:chOff x="0" y="0"/>
            <a:chExt cx="812800" cy="12839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128391"/>
            </a:xfrm>
            <a:custGeom>
              <a:avLst/>
              <a:gdLst/>
              <a:ahLst/>
              <a:cxnLst/>
              <a:rect r="r" b="b" t="t" l="l"/>
              <a:pathLst>
                <a:path h="128391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128391"/>
                  </a:lnTo>
                  <a:lnTo>
                    <a:pt x="0" y="128391"/>
                  </a:lnTo>
                  <a:close/>
                </a:path>
              </a:pathLst>
            </a:custGeom>
            <a:solidFill>
              <a:srgbClr val="F3EEE8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812800" cy="1569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7475203" cy="9753600"/>
          </a:xfrm>
          <a:custGeom>
            <a:avLst/>
            <a:gdLst/>
            <a:ahLst/>
            <a:cxnLst/>
            <a:rect r="r" b="b" t="t" l="l"/>
            <a:pathLst>
              <a:path h="9753600" w="17475203">
                <a:moveTo>
                  <a:pt x="0" y="0"/>
                </a:moveTo>
                <a:lnTo>
                  <a:pt x="17475203" y="0"/>
                </a:lnTo>
                <a:lnTo>
                  <a:pt x="17475203" y="9753600"/>
                </a:lnTo>
                <a:lnTo>
                  <a:pt x="0" y="9753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5848452" y="9291392"/>
            <a:ext cx="2926080" cy="462208"/>
            <a:chOff x="0" y="0"/>
            <a:chExt cx="812800" cy="12839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128391"/>
            </a:xfrm>
            <a:custGeom>
              <a:avLst/>
              <a:gdLst/>
              <a:ahLst/>
              <a:cxnLst/>
              <a:rect r="r" b="b" t="t" l="l"/>
              <a:pathLst>
                <a:path h="128391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128391"/>
                  </a:lnTo>
                  <a:lnTo>
                    <a:pt x="0" y="128391"/>
                  </a:lnTo>
                  <a:close/>
                </a:path>
              </a:pathLst>
            </a:custGeom>
            <a:solidFill>
              <a:srgbClr val="F3EEE8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812800" cy="1569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7475203" cy="9753600"/>
          </a:xfrm>
          <a:custGeom>
            <a:avLst/>
            <a:gdLst/>
            <a:ahLst/>
            <a:cxnLst/>
            <a:rect r="r" b="b" t="t" l="l"/>
            <a:pathLst>
              <a:path h="9753600" w="17475203">
                <a:moveTo>
                  <a:pt x="0" y="0"/>
                </a:moveTo>
                <a:lnTo>
                  <a:pt x="17475203" y="0"/>
                </a:lnTo>
                <a:lnTo>
                  <a:pt x="17475203" y="9753600"/>
                </a:lnTo>
                <a:lnTo>
                  <a:pt x="0" y="9753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5848452" y="9291392"/>
            <a:ext cx="2926080" cy="462208"/>
            <a:chOff x="0" y="0"/>
            <a:chExt cx="812800" cy="12839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128391"/>
            </a:xfrm>
            <a:custGeom>
              <a:avLst/>
              <a:gdLst/>
              <a:ahLst/>
              <a:cxnLst/>
              <a:rect r="r" b="b" t="t" l="l"/>
              <a:pathLst>
                <a:path h="128391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128391"/>
                  </a:lnTo>
                  <a:lnTo>
                    <a:pt x="0" y="128391"/>
                  </a:lnTo>
                  <a:close/>
                </a:path>
              </a:pathLst>
            </a:custGeom>
            <a:solidFill>
              <a:srgbClr val="F3EEE8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812800" cy="1569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7475203" cy="9753600"/>
          </a:xfrm>
          <a:custGeom>
            <a:avLst/>
            <a:gdLst/>
            <a:ahLst/>
            <a:cxnLst/>
            <a:rect r="r" b="b" t="t" l="l"/>
            <a:pathLst>
              <a:path h="9753600" w="17475203">
                <a:moveTo>
                  <a:pt x="0" y="0"/>
                </a:moveTo>
                <a:lnTo>
                  <a:pt x="17475203" y="0"/>
                </a:lnTo>
                <a:lnTo>
                  <a:pt x="17475203" y="9753600"/>
                </a:lnTo>
                <a:lnTo>
                  <a:pt x="0" y="9753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5848452" y="9291392"/>
            <a:ext cx="2926080" cy="462208"/>
            <a:chOff x="0" y="0"/>
            <a:chExt cx="812800" cy="12839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128391"/>
            </a:xfrm>
            <a:custGeom>
              <a:avLst/>
              <a:gdLst/>
              <a:ahLst/>
              <a:cxnLst/>
              <a:rect r="r" b="b" t="t" l="l"/>
              <a:pathLst>
                <a:path h="128391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128391"/>
                  </a:lnTo>
                  <a:lnTo>
                    <a:pt x="0" y="128391"/>
                  </a:lnTo>
                  <a:close/>
                </a:path>
              </a:pathLst>
            </a:custGeom>
            <a:solidFill>
              <a:srgbClr val="F3EEE8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812800" cy="1569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7475203" cy="9753600"/>
          </a:xfrm>
          <a:custGeom>
            <a:avLst/>
            <a:gdLst/>
            <a:ahLst/>
            <a:cxnLst/>
            <a:rect r="r" b="b" t="t" l="l"/>
            <a:pathLst>
              <a:path h="9753600" w="17475203">
                <a:moveTo>
                  <a:pt x="0" y="0"/>
                </a:moveTo>
                <a:lnTo>
                  <a:pt x="17475203" y="0"/>
                </a:lnTo>
                <a:lnTo>
                  <a:pt x="17475203" y="9753600"/>
                </a:lnTo>
                <a:lnTo>
                  <a:pt x="0" y="9753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6118188" y="9291392"/>
            <a:ext cx="2926080" cy="462208"/>
            <a:chOff x="0" y="0"/>
            <a:chExt cx="812800" cy="12839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128391"/>
            </a:xfrm>
            <a:custGeom>
              <a:avLst/>
              <a:gdLst/>
              <a:ahLst/>
              <a:cxnLst/>
              <a:rect r="r" b="b" t="t" l="l"/>
              <a:pathLst>
                <a:path h="128391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128391"/>
                  </a:lnTo>
                  <a:lnTo>
                    <a:pt x="0" y="128391"/>
                  </a:lnTo>
                  <a:close/>
                </a:path>
              </a:pathLst>
            </a:custGeom>
            <a:solidFill>
              <a:srgbClr val="F3EEE8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812800" cy="1569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7475203" cy="9753600"/>
          </a:xfrm>
          <a:custGeom>
            <a:avLst/>
            <a:gdLst/>
            <a:ahLst/>
            <a:cxnLst/>
            <a:rect r="r" b="b" t="t" l="l"/>
            <a:pathLst>
              <a:path h="9753600" w="17475203">
                <a:moveTo>
                  <a:pt x="0" y="0"/>
                </a:moveTo>
                <a:lnTo>
                  <a:pt x="17475203" y="0"/>
                </a:lnTo>
                <a:lnTo>
                  <a:pt x="17475203" y="9753600"/>
                </a:lnTo>
                <a:lnTo>
                  <a:pt x="0" y="9753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5848452" y="9291392"/>
            <a:ext cx="2926080" cy="462208"/>
            <a:chOff x="0" y="0"/>
            <a:chExt cx="812800" cy="12839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128391"/>
            </a:xfrm>
            <a:custGeom>
              <a:avLst/>
              <a:gdLst/>
              <a:ahLst/>
              <a:cxnLst/>
              <a:rect r="r" b="b" t="t" l="l"/>
              <a:pathLst>
                <a:path h="128391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128391"/>
                  </a:lnTo>
                  <a:lnTo>
                    <a:pt x="0" y="128391"/>
                  </a:lnTo>
                  <a:close/>
                </a:path>
              </a:pathLst>
            </a:custGeom>
            <a:solidFill>
              <a:srgbClr val="F3EEE8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812800" cy="1569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7475203" cy="9753600"/>
          </a:xfrm>
          <a:custGeom>
            <a:avLst/>
            <a:gdLst/>
            <a:ahLst/>
            <a:cxnLst/>
            <a:rect r="r" b="b" t="t" l="l"/>
            <a:pathLst>
              <a:path h="9753600" w="17475203">
                <a:moveTo>
                  <a:pt x="0" y="0"/>
                </a:moveTo>
                <a:lnTo>
                  <a:pt x="17475203" y="0"/>
                </a:lnTo>
                <a:lnTo>
                  <a:pt x="17475203" y="9753600"/>
                </a:lnTo>
                <a:lnTo>
                  <a:pt x="0" y="9753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6012163" y="9398605"/>
            <a:ext cx="2926080" cy="462208"/>
            <a:chOff x="0" y="0"/>
            <a:chExt cx="812800" cy="12839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128391"/>
            </a:xfrm>
            <a:custGeom>
              <a:avLst/>
              <a:gdLst/>
              <a:ahLst/>
              <a:cxnLst/>
              <a:rect r="r" b="b" t="t" l="l"/>
              <a:pathLst>
                <a:path h="128391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128391"/>
                  </a:lnTo>
                  <a:lnTo>
                    <a:pt x="0" y="128391"/>
                  </a:lnTo>
                  <a:close/>
                </a:path>
              </a:pathLst>
            </a:custGeom>
            <a:solidFill>
              <a:srgbClr val="F3EEE8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812800" cy="1569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7475203" cy="9753600"/>
          </a:xfrm>
          <a:custGeom>
            <a:avLst/>
            <a:gdLst/>
            <a:ahLst/>
            <a:cxnLst/>
            <a:rect r="r" b="b" t="t" l="l"/>
            <a:pathLst>
              <a:path h="9753600" w="17475203">
                <a:moveTo>
                  <a:pt x="0" y="0"/>
                </a:moveTo>
                <a:lnTo>
                  <a:pt x="17475203" y="0"/>
                </a:lnTo>
                <a:lnTo>
                  <a:pt x="17475203" y="9753600"/>
                </a:lnTo>
                <a:lnTo>
                  <a:pt x="0" y="9753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5848452" y="9291392"/>
            <a:ext cx="2926080" cy="462208"/>
            <a:chOff x="0" y="0"/>
            <a:chExt cx="812800" cy="12839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128391"/>
            </a:xfrm>
            <a:custGeom>
              <a:avLst/>
              <a:gdLst/>
              <a:ahLst/>
              <a:cxnLst/>
              <a:rect r="r" b="b" t="t" l="l"/>
              <a:pathLst>
                <a:path h="128391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128391"/>
                  </a:lnTo>
                  <a:lnTo>
                    <a:pt x="0" y="128391"/>
                  </a:lnTo>
                  <a:close/>
                </a:path>
              </a:pathLst>
            </a:custGeom>
            <a:solidFill>
              <a:srgbClr val="F3EEE8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812800" cy="1569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7475203" cy="9753600"/>
          </a:xfrm>
          <a:custGeom>
            <a:avLst/>
            <a:gdLst/>
            <a:ahLst/>
            <a:cxnLst/>
            <a:rect r="r" b="b" t="t" l="l"/>
            <a:pathLst>
              <a:path h="9753600" w="17475203">
                <a:moveTo>
                  <a:pt x="0" y="0"/>
                </a:moveTo>
                <a:lnTo>
                  <a:pt x="17475203" y="0"/>
                </a:lnTo>
                <a:lnTo>
                  <a:pt x="17475203" y="9753600"/>
                </a:lnTo>
                <a:lnTo>
                  <a:pt x="0" y="9753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5616157" y="9460758"/>
            <a:ext cx="2926080" cy="408602"/>
            <a:chOff x="0" y="0"/>
            <a:chExt cx="812800" cy="1135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113500"/>
            </a:xfrm>
            <a:custGeom>
              <a:avLst/>
              <a:gdLst/>
              <a:ahLst/>
              <a:cxnLst/>
              <a:rect r="r" b="b" t="t" l="l"/>
              <a:pathLst>
                <a:path h="1135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113500"/>
                  </a:lnTo>
                  <a:lnTo>
                    <a:pt x="0" y="113500"/>
                  </a:lnTo>
                  <a:close/>
                </a:path>
              </a:pathLst>
            </a:custGeom>
            <a:solidFill>
              <a:srgbClr val="F3EEE8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812800" cy="142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7475203" cy="9753600"/>
          </a:xfrm>
          <a:custGeom>
            <a:avLst/>
            <a:gdLst/>
            <a:ahLst/>
            <a:cxnLst/>
            <a:rect r="r" b="b" t="t" l="l"/>
            <a:pathLst>
              <a:path h="9753600" w="17475203">
                <a:moveTo>
                  <a:pt x="0" y="0"/>
                </a:moveTo>
                <a:lnTo>
                  <a:pt x="17475203" y="0"/>
                </a:lnTo>
                <a:lnTo>
                  <a:pt x="17475203" y="9753600"/>
                </a:lnTo>
                <a:lnTo>
                  <a:pt x="0" y="9753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5866321" y="9291392"/>
            <a:ext cx="2926080" cy="462208"/>
            <a:chOff x="0" y="0"/>
            <a:chExt cx="812800" cy="12839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128391"/>
            </a:xfrm>
            <a:custGeom>
              <a:avLst/>
              <a:gdLst/>
              <a:ahLst/>
              <a:cxnLst/>
              <a:rect r="r" b="b" t="t" l="l"/>
              <a:pathLst>
                <a:path h="128391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128391"/>
                  </a:lnTo>
                  <a:lnTo>
                    <a:pt x="0" y="128391"/>
                  </a:lnTo>
                  <a:close/>
                </a:path>
              </a:pathLst>
            </a:custGeom>
            <a:solidFill>
              <a:srgbClr val="F3EEE8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812800" cy="1569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7475203" cy="9753600"/>
          </a:xfrm>
          <a:custGeom>
            <a:avLst/>
            <a:gdLst/>
            <a:ahLst/>
            <a:cxnLst/>
            <a:rect r="r" b="b" t="t" l="l"/>
            <a:pathLst>
              <a:path h="9753600" w="17475203">
                <a:moveTo>
                  <a:pt x="0" y="0"/>
                </a:moveTo>
                <a:lnTo>
                  <a:pt x="17475203" y="0"/>
                </a:lnTo>
                <a:lnTo>
                  <a:pt x="17475203" y="9753600"/>
                </a:lnTo>
                <a:lnTo>
                  <a:pt x="0" y="9753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5878312" y="9479996"/>
            <a:ext cx="2926080" cy="547207"/>
            <a:chOff x="0" y="0"/>
            <a:chExt cx="812800" cy="15200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152002"/>
            </a:xfrm>
            <a:custGeom>
              <a:avLst/>
              <a:gdLst/>
              <a:ahLst/>
              <a:cxnLst/>
              <a:rect r="r" b="b" t="t" l="l"/>
              <a:pathLst>
                <a:path h="152002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152002"/>
                  </a:lnTo>
                  <a:lnTo>
                    <a:pt x="0" y="152002"/>
                  </a:lnTo>
                  <a:close/>
                </a:path>
              </a:pathLst>
            </a:custGeom>
            <a:solidFill>
              <a:srgbClr val="F3EEE8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812800" cy="1805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7475203" cy="9753600"/>
          </a:xfrm>
          <a:custGeom>
            <a:avLst/>
            <a:gdLst/>
            <a:ahLst/>
            <a:cxnLst/>
            <a:rect r="r" b="b" t="t" l="l"/>
            <a:pathLst>
              <a:path h="9753600" w="17475203">
                <a:moveTo>
                  <a:pt x="0" y="0"/>
                </a:moveTo>
                <a:lnTo>
                  <a:pt x="17475203" y="0"/>
                </a:lnTo>
                <a:lnTo>
                  <a:pt x="17475203" y="9753600"/>
                </a:lnTo>
                <a:lnTo>
                  <a:pt x="0" y="9753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6012163" y="9411598"/>
            <a:ext cx="2926080" cy="462208"/>
            <a:chOff x="0" y="0"/>
            <a:chExt cx="812800" cy="12839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128391"/>
            </a:xfrm>
            <a:custGeom>
              <a:avLst/>
              <a:gdLst/>
              <a:ahLst/>
              <a:cxnLst/>
              <a:rect r="r" b="b" t="t" l="l"/>
              <a:pathLst>
                <a:path h="128391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128391"/>
                  </a:lnTo>
                  <a:lnTo>
                    <a:pt x="0" y="128391"/>
                  </a:lnTo>
                  <a:close/>
                </a:path>
              </a:pathLst>
            </a:custGeom>
            <a:solidFill>
              <a:srgbClr val="F3EEE8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812800" cy="1569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DAG7x3Bg9ow</dc:identifier>
  <dcterms:modified xsi:type="dcterms:W3CDTF">2011-08-01T06:04:30Z</dcterms:modified>
  <cp:revision>1</cp:revision>
  <dc:title>FINAL YEAR.pdf</dc:title>
</cp:coreProperties>
</file>